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0" autoAdjust="0"/>
    <p:restoredTop sz="94660"/>
  </p:normalViewPr>
  <p:slideViewPr>
    <p:cSldViewPr>
      <p:cViewPr varScale="1">
        <p:scale>
          <a:sx n="62" d="100"/>
          <a:sy n="62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6" y="2660915"/>
            <a:ext cx="4393257" cy="1823045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4869161"/>
            <a:ext cx="3168352" cy="8640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ополнительный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2084918"/>
            <a:ext cx="8497888" cy="4127500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260648"/>
            <a:ext cx="3456384" cy="960107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1 - Справ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796819"/>
            <a:ext cx="3456384" cy="480053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2468893"/>
            <a:ext cx="3456384" cy="3552395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2084586"/>
            <a:ext cx="576510" cy="768351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2228734"/>
            <a:ext cx="3456384" cy="480053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3524746"/>
            <a:ext cx="576510" cy="768351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3668894"/>
            <a:ext cx="3456384" cy="480053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4964906"/>
            <a:ext cx="576510" cy="768351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5109054"/>
            <a:ext cx="3456384" cy="480053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64904"/>
            <a:ext cx="9144000" cy="672075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5" y="2660915"/>
            <a:ext cx="4321249" cy="1823045"/>
          </a:xfrm>
        </p:spPr>
        <p:txBody>
          <a:bodyPr/>
          <a:lstStyle/>
          <a:p>
            <a:r>
              <a:rPr lang="ru-RU" sz="1800" b="0" dirty="0"/>
              <a:t>О </a:t>
            </a:r>
            <a:r>
              <a:rPr lang="ru-RU" sz="1800" b="0" dirty="0" smtClean="0"/>
              <a:t>деятельности </a:t>
            </a:r>
            <a:r>
              <a:rPr lang="ru-RU" sz="1800" dirty="0" smtClean="0"/>
              <a:t>Студенческого научно-исследовательского клуба </a:t>
            </a:r>
            <a:r>
              <a:rPr lang="ru-RU" sz="1800" dirty="0" smtClean="0"/>
              <a:t>«Прибайкалье в истории России»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Байкальского </a:t>
            </a:r>
            <a:r>
              <a:rPr lang="ru-RU" sz="1800" b="0" dirty="0"/>
              <a:t>государственного университета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4869161"/>
            <a:ext cx="4392488" cy="1248137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Распопина</a:t>
            </a:r>
            <a:r>
              <a:rPr lang="ru-RU" b="1" i="1" dirty="0" smtClean="0"/>
              <a:t> </a:t>
            </a:r>
            <a:r>
              <a:rPr lang="ru-RU" b="1" i="1" dirty="0" smtClean="0"/>
              <a:t>Алена </a:t>
            </a:r>
            <a:r>
              <a:rPr lang="ru-RU" b="1" i="1" dirty="0" smtClean="0"/>
              <a:t>Александровна </a:t>
            </a:r>
          </a:p>
          <a:p>
            <a:r>
              <a:rPr lang="ru-RU" b="1" i="1" dirty="0" smtClean="0"/>
              <a:t>кандидат </a:t>
            </a:r>
            <a:r>
              <a:rPr lang="ru-RU" b="1" i="1" dirty="0" smtClean="0"/>
              <a:t>исторических наук, доцент кафедры международных отношений и таможенного </a:t>
            </a:r>
            <a:r>
              <a:rPr lang="ru-RU" b="1" i="1" dirty="0" smtClean="0"/>
              <a:t>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2084918"/>
            <a:ext cx="4104928" cy="41275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Познакомить студентов БГУ </a:t>
            </a:r>
          </a:p>
          <a:p>
            <a:r>
              <a:rPr lang="ru-RU" dirty="0" smtClean="0"/>
              <a:t>с историей Прибайкалья и </a:t>
            </a:r>
          </a:p>
          <a:p>
            <a:r>
              <a:rPr lang="ru-RU" dirty="0" smtClean="0"/>
              <a:t>г. Иркутска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7170" name="AutoShape 2" descr="Иркутск исторический центр города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Иркутск исторический центр города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Иркутск исторический центр города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Иркутск. Рукотворное ожерелье | Блоги | Новости Иркутска: экономика, спорт,  медицина, культура, происшествия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Слай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00752"/>
            <a:ext cx="2952328" cy="4912557"/>
          </a:xfrm>
          <a:prstGeom prst="rect">
            <a:avLst/>
          </a:prstGeom>
          <a:noFill/>
        </p:spPr>
      </p:pic>
      <p:pic>
        <p:nvPicPr>
          <p:cNvPr id="7184" name="Picture 16" descr="Слайд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13043"/>
            <a:ext cx="316835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2084917"/>
            <a:ext cx="3888904" cy="441642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 smtClean="0"/>
              <a:t>Способствовать расширению кругозора и  формированию цельного представления о месте и роли г. Иркутска и Прибайкалья в истории России.</a:t>
            </a:r>
          </a:p>
          <a:p>
            <a:pPr>
              <a:buAutoNum type="arabicPeriod"/>
            </a:pPr>
            <a:r>
              <a:rPr lang="ru-RU" dirty="0" smtClean="0"/>
              <a:t>Содействовать появлению интереса к родному краю и его богатой истории.</a:t>
            </a:r>
          </a:p>
          <a:p>
            <a:pPr>
              <a:buAutoNum type="arabicPeriod"/>
            </a:pPr>
            <a:r>
              <a:rPr lang="ru-RU" dirty="0" smtClean="0"/>
              <a:t>Способствовать формированию гордости за Прибайкалье и </a:t>
            </a:r>
          </a:p>
          <a:p>
            <a:r>
              <a:rPr lang="ru-RU" dirty="0" smtClean="0"/>
              <a:t>г. Иркутск.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6146" name="Picture 2" descr="Лучший город Земли Иркутск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74" y="2180861"/>
            <a:ext cx="460851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347864" y="2756926"/>
            <a:ext cx="4464496" cy="3455492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Руководитель: </a:t>
            </a:r>
            <a:r>
              <a:rPr lang="ru-RU" b="1" i="1" dirty="0" err="1" smtClean="0"/>
              <a:t>Распопина</a:t>
            </a:r>
            <a:r>
              <a:rPr lang="ru-RU" b="1" i="1" dirty="0" smtClean="0"/>
              <a:t> Алена </a:t>
            </a:r>
            <a:r>
              <a:rPr lang="ru-RU" b="1" i="1" dirty="0" smtClean="0"/>
              <a:t>Александровна – кандидат </a:t>
            </a:r>
            <a:r>
              <a:rPr lang="ru-RU" b="1" i="1" dirty="0" smtClean="0"/>
              <a:t>исторических наук, доцент кафедры международных отношений и таможенного </a:t>
            </a:r>
            <a:r>
              <a:rPr lang="ru-RU" b="1" i="1" dirty="0" smtClean="0"/>
              <a:t>дела</a:t>
            </a:r>
          </a:p>
          <a:p>
            <a:endParaRPr lang="ru-RU" b="1" i="1" dirty="0" smtClean="0"/>
          </a:p>
          <a:p>
            <a:r>
              <a:rPr lang="ru-RU" dirty="0" smtClean="0"/>
              <a:t>Состав: студенты с 1 – 4-й курс направления «Международные отношения» и студенты 1-го курса различных направлений, изучающие курс Истории России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88840"/>
            <a:ext cx="2880319" cy="44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2084917"/>
            <a:ext cx="6049144" cy="4512435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ru-RU" dirty="0" smtClean="0"/>
              <a:t>Ежегодные экскурсии со студентами по историческому центру г. Иркутска, которые проводятся в мае.</a:t>
            </a:r>
          </a:p>
          <a:p>
            <a:pPr algn="just">
              <a:buAutoNum type="arabicPeriod"/>
            </a:pPr>
            <a:r>
              <a:rPr lang="ru-RU" dirty="0" smtClean="0"/>
              <a:t>Самостоятельная подготовка студентами отдельных фрагментов экскурсии (о памятниках архитектуры</a:t>
            </a:r>
            <a:r>
              <a:rPr lang="ru-RU" dirty="0" smtClean="0"/>
              <a:t> </a:t>
            </a:r>
            <a:r>
              <a:rPr lang="ru-RU" dirty="0" smtClean="0"/>
              <a:t>или</a:t>
            </a:r>
            <a:r>
              <a:rPr lang="ru-RU" dirty="0" smtClean="0"/>
              <a:t> исторические зарисовки из жизни Иркутска и иркутян и т.п.), которые они представляют по очереди, принимая на себя обязанности экскурсовода. Таким образом общая цельная экскурсия дополняется рассказами студентов.</a:t>
            </a:r>
          </a:p>
          <a:p>
            <a:pPr algn="just">
              <a:buAutoNum type="arabicPeriod"/>
            </a:pPr>
            <a:r>
              <a:rPr lang="ru-RU" dirty="0" smtClean="0"/>
              <a:t>Подготовка докладов по истории Прибайкалья на ежегодную студенческую конференцию «Сибирь в пространстве международных отношений».</a:t>
            </a:r>
          </a:p>
          <a:p>
            <a:pPr algn="just">
              <a:buAutoNum type="arabicPeriod"/>
            </a:pPr>
            <a:r>
              <a:rPr lang="ru-RU" dirty="0" smtClean="0"/>
              <a:t>Посещение музеев г. Иркутска по программе «Пушкинская карта»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260648"/>
            <a:ext cx="6408712" cy="960107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(за последние 3 года, либо с момента создания)</a:t>
            </a:r>
            <a:endParaRPr lang="ru-RU" dirty="0"/>
          </a:p>
        </p:txBody>
      </p:sp>
      <p:sp>
        <p:nvSpPr>
          <p:cNvPr id="5122" name="AutoShape 2" descr="Маршруты Иркутска: исторический центр | IZI Travel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иркутска красивые - 62 фото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Очарование Ольхона и Иркутска | Большая Стр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76872"/>
            <a:ext cx="2520280" cy="3360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323528" y="1316765"/>
            <a:ext cx="4356992" cy="3168352"/>
          </a:xfrm>
        </p:spPr>
        <p:txBody>
          <a:bodyPr/>
          <a:lstStyle/>
          <a:p>
            <a:r>
              <a:rPr lang="ru-RU" sz="1200" dirty="0"/>
              <a:t>1</a:t>
            </a:r>
            <a:r>
              <a:rPr lang="ru-RU" sz="1200" dirty="0" smtClean="0"/>
              <a:t>. Проведение ежегодных экскурсий в сентябре (вместо мая) как знакомство с городом Иркутском и его историей для первокурсников направления «Международные отношения».</a:t>
            </a:r>
            <a:r>
              <a:rPr lang="ru-RU" sz="1200" dirty="0"/>
              <a:t> </a:t>
            </a:r>
            <a:endParaRPr lang="ru-RU" sz="1200" dirty="0" smtClean="0"/>
          </a:p>
          <a:p>
            <a:r>
              <a:rPr lang="ru-RU" sz="1200" dirty="0" smtClean="0"/>
              <a:t>2</a:t>
            </a:r>
            <a:r>
              <a:rPr lang="ru-RU" sz="1200" dirty="0" smtClean="0"/>
              <a:t>. Посещение музеев Иркутска по программе «Пушкинская карта».</a:t>
            </a:r>
          </a:p>
          <a:p>
            <a:r>
              <a:rPr lang="ru-RU" sz="1200" dirty="0" smtClean="0"/>
              <a:t>3. Проработка возможности организации подготовки гидов-экскурсоводов по городу Иркутску (совместно с кафедрой иностранного языка).</a:t>
            </a:r>
            <a:endParaRPr lang="ru-RU" sz="1200" dirty="0"/>
          </a:p>
        </p:txBody>
      </p:sp>
      <p:pic>
        <p:nvPicPr>
          <p:cNvPr id="4" name="Picture 14" descr="Вкривь и вкось. Как застраивался Иркутск - PrimaMed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55543"/>
            <a:ext cx="3096344" cy="2563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Qit</dc:creator>
  <cp:lastModifiedBy>Qit</cp:lastModifiedBy>
  <cp:revision>1</cp:revision>
  <dcterms:created xsi:type="dcterms:W3CDTF">2024-02-25T13:57:22Z</dcterms:created>
  <dcterms:modified xsi:type="dcterms:W3CDTF">2024-02-25T14:00:37Z</dcterms:modified>
</cp:coreProperties>
</file>